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C6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06" autoAdjust="0"/>
    <p:restoredTop sz="97477" autoAdjust="0"/>
  </p:normalViewPr>
  <p:slideViewPr>
    <p:cSldViewPr snapToGrid="0">
      <p:cViewPr>
        <p:scale>
          <a:sx n="125" d="100"/>
          <a:sy n="125" d="100"/>
        </p:scale>
        <p:origin x="-4017" y="-237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PN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9613931-1D87-4ED7-86A3-BD8BA7FDEDC2}"/>
              </a:ext>
            </a:extLst>
          </p:cNvPr>
          <p:cNvSpPr/>
          <p:nvPr userDrawn="1"/>
        </p:nvSpPr>
        <p:spPr>
          <a:xfrm>
            <a:off x="-177800" y="-82550"/>
            <a:ext cx="12719050" cy="7067550"/>
          </a:xfrm>
          <a:prstGeom prst="rect">
            <a:avLst/>
          </a:prstGeom>
          <a:solidFill>
            <a:schemeClr val="tx1">
              <a:alpha val="3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AC6C30-5932-4DE9-86BA-DD5F5882A5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 cap="all" baseline="0">
                <a:solidFill>
                  <a:srgbClr val="D9C6E4"/>
                </a:solidFill>
                <a:latin typeface="Alte Haas Grotesk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fr-FR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B93E2A-F2FE-4BB8-B49A-9C573B241F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b="1" cap="all" baseline="0">
                <a:solidFill>
                  <a:schemeClr val="bg1"/>
                </a:solidFill>
                <a:latin typeface="Alte Haas Grotesk" panose="02000503000000020004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fr-FR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7464AB-FF65-4A53-9088-58E59965C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4A562-6DB8-4662-856E-2FDB2EBEA723}" type="datetimeFigureOut">
              <a:rPr lang="fr-FR" smtClean="0"/>
              <a:t>13/06/2022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1BD7E9-121D-4675-8373-183C32EB3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B1CB9E-B2BD-4DC8-8C5A-F70A333CC0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9BB8E-FE67-4758-8694-92836EF254E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6537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C2CCD-8D2D-49E8-B7A3-C6D1FA0DE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92BC71-1EF4-437D-8B2A-B88E4606A4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B61256-2FC0-4380-A13B-53FBA440D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4A562-6DB8-4662-856E-2FDB2EBEA723}" type="datetimeFigureOut">
              <a:rPr lang="fr-FR" smtClean="0"/>
              <a:t>13/06/2022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2F6E07-1372-4248-B35D-694CA0BE9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56884C-9224-44D7-8B08-1125D91127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9BB8E-FE67-4758-8694-92836EF254E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29877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E24AE00-DB79-46EF-9957-6444CFA085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89DD1C-26E9-4428-8119-9C63C5F268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FFB0D6-A97F-4AF9-B47F-2AD3BCF785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4A562-6DB8-4662-856E-2FDB2EBEA723}" type="datetimeFigureOut">
              <a:rPr lang="fr-FR" smtClean="0"/>
              <a:t>13/06/2022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EF69D5-00F6-4C72-B9B8-A714DF427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74F6F7-7C6E-4C2F-A1BE-C68C88C54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9BB8E-FE67-4758-8694-92836EF254E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650979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85D0A-9A21-46BA-800C-424872F6D6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51" y="136525"/>
            <a:ext cx="12192000" cy="5863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9529A-FEAE-461B-8937-100808C1EF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/>
          <a:lstStyle>
            <a:lvl1pPr>
              <a:defRPr>
                <a:latin typeface="Alte Haas Grotesk" panose="02000503000000020004" pitchFamily="2" charset="0"/>
              </a:defRPr>
            </a:lvl1pPr>
            <a:lvl2pPr>
              <a:defRPr>
                <a:latin typeface="Alte Haas Grotesk" panose="02000503000000020004" pitchFamily="2" charset="0"/>
              </a:defRPr>
            </a:lvl2pPr>
            <a:lvl3pPr>
              <a:defRPr>
                <a:latin typeface="Alte Haas Grotesk" panose="02000503000000020004" pitchFamily="2" charset="0"/>
              </a:defRPr>
            </a:lvl3pPr>
            <a:lvl4pPr>
              <a:defRPr>
                <a:latin typeface="Alte Haas Grotesk" panose="02000503000000020004" pitchFamily="2" charset="0"/>
              </a:defRPr>
            </a:lvl4pPr>
            <a:lvl5pPr>
              <a:defRPr>
                <a:latin typeface="Alte Haas Grotesk" panose="02000503000000020004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fr-FR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491D574-7839-4BA8-B40A-DFF20197E21F}"/>
              </a:ext>
            </a:extLst>
          </p:cNvPr>
          <p:cNvSpPr/>
          <p:nvPr userDrawn="1"/>
        </p:nvSpPr>
        <p:spPr>
          <a:xfrm>
            <a:off x="-140119" y="7959"/>
            <a:ext cx="12924367" cy="97366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72CF85C-3352-4661-80EE-569D06CEFB3A}"/>
              </a:ext>
            </a:extLst>
          </p:cNvPr>
          <p:cNvSpPr/>
          <p:nvPr userDrawn="1"/>
        </p:nvSpPr>
        <p:spPr>
          <a:xfrm>
            <a:off x="-248069" y="5884333"/>
            <a:ext cx="12924367" cy="97366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049461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A4C05B-DFB8-4EA4-9E76-1BB1C2E02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A89F1B-0550-435C-B259-EE1C1A375A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7512C2-17E7-45DF-BFED-5FE8826947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4A562-6DB8-4662-856E-2FDB2EBEA723}" type="datetimeFigureOut">
              <a:rPr lang="fr-FR" smtClean="0"/>
              <a:t>13/06/2022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890AE2-AE01-43ED-9CFF-0EA4F6B987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BF8794-355B-41FC-BC58-138E6B706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9BB8E-FE67-4758-8694-92836EF254E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400079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676E4-E886-4FEB-9B2B-25386FE19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2121E0-0096-46C2-A3B3-11DC9746A7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870444-0258-428C-BB3E-3B937EFF85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5133F2-A60A-4F00-95D1-4642D567C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4A562-6DB8-4662-856E-2FDB2EBEA723}" type="datetimeFigureOut">
              <a:rPr lang="fr-FR" smtClean="0"/>
              <a:t>13/06/2022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F5C164-72CC-406E-AF0B-69E573341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9CC5D4-CD2E-4A5A-B611-8D99605E04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9BB8E-FE67-4758-8694-92836EF254E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844185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11DE6-6E98-49A3-AEC8-B5797BA44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690358-4FBC-4471-87A0-AF6CEBFD57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76E2FA-BB1A-4BFE-BFA4-16125D4DA4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3FEE81-81CB-4DF6-9B29-395882EACD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29C9B3-BADD-4EBE-8141-4DFFD38367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2C52E88-C890-493A-8751-54F226005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4A562-6DB8-4662-856E-2FDB2EBEA723}" type="datetimeFigureOut">
              <a:rPr lang="fr-FR" smtClean="0"/>
              <a:t>13/06/2022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353944C-B119-4F6A-AA35-A7E302870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8D8E745-960F-4AEC-813C-5AF0D58ED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9BB8E-FE67-4758-8694-92836EF254E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372606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D433D-E1DC-4D37-8918-6DC840F1D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0E817C-63EC-48E9-891D-78FD694EE5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4A562-6DB8-4662-856E-2FDB2EBEA723}" type="datetimeFigureOut">
              <a:rPr lang="fr-FR" smtClean="0"/>
              <a:t>13/06/2022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4B6C88-A5CB-4E9E-9DE9-191672F6B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488A7C-DC83-47B3-92A1-4A5251363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9BB8E-FE67-4758-8694-92836EF254E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944491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8883EA-13B8-4A95-A498-206946DD54F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-419917" y="-1455476"/>
            <a:ext cx="12758430" cy="9564002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E9FC921-E3E3-4AD3-BBD6-2AAA962AC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4A562-6DB8-4662-856E-2FDB2EBEA723}" type="datetimeFigureOut">
              <a:rPr lang="fr-FR" smtClean="0"/>
              <a:t>13/06/2022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87052B-9A10-4B72-8EDD-64E770CD0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650DAE-D0EC-440E-8E4C-C5D46788B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9BB8E-FE67-4758-8694-92836EF254E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81908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F1447-347F-4A26-B53D-EA76391E82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5C7794-BE8A-431D-9B4D-CF8C115FE9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86AA72-7C98-4448-9010-B7A81524DC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3FD255-2BFA-4CDE-9C32-703C0F9C46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4A562-6DB8-4662-856E-2FDB2EBEA723}" type="datetimeFigureOut">
              <a:rPr lang="fr-FR" smtClean="0"/>
              <a:t>13/06/2022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CE6519-ED6D-494F-801E-93B3CFBF8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0C2DDF-138D-412C-8EE2-2965907E7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9BB8E-FE67-4758-8694-92836EF254E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71331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726F7-263E-45EA-BC2B-4F064721A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65E3363-D5A6-491C-BD2F-985DDBA97D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D9CA23-5156-428E-866C-8EA1CBE1E3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1183D5-3123-4F82-9A89-0869A9FF2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4A562-6DB8-4662-856E-2FDB2EBEA723}" type="datetimeFigureOut">
              <a:rPr lang="fr-FR" smtClean="0"/>
              <a:t>13/06/2022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C0ADAB-52AB-4782-8AF3-FF15A7F84F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439294-2609-4CB1-8D27-6DB182839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9BB8E-FE67-4758-8694-92836EF254E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178563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5432BA7-C052-4316-B048-532AB0082A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9" t="21052" r="-817" b="6644"/>
          <a:stretch/>
        </p:blipFill>
        <p:spPr>
          <a:xfrm flipV="1">
            <a:off x="-82970" y="-2"/>
            <a:ext cx="12662319" cy="6915152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1D92AFC-13BE-4BF8-BE6A-D7CD9E4D67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A788D3-071C-4015-8E1F-E30E617803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B79B4C-D6E4-4205-94A4-8E857D7B32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24A562-6DB8-4662-856E-2FDB2EBEA723}" type="datetimeFigureOut">
              <a:rPr lang="fr-FR" smtClean="0"/>
              <a:t>13/06/2022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3ACDDD-DA2C-43E1-B03F-A0DCE9FC86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8037E1-2347-41B1-8D8A-DFEDF11262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B9BB8E-FE67-4758-8694-92836EF254E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8475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A928BD0-69E5-4786-96E2-82BC854D484E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2524087" y="-1356105"/>
            <a:ext cx="14768387" cy="830843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8BFC839-3CB6-4D8A-8705-494E696C95A6}"/>
              </a:ext>
            </a:extLst>
          </p:cNvPr>
          <p:cNvSpPr/>
          <p:nvPr/>
        </p:nvSpPr>
        <p:spPr>
          <a:xfrm>
            <a:off x="5698156" y="5884333"/>
            <a:ext cx="6978142" cy="97366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DBA1CB4D-E20D-448A-9106-02214CD7EE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9" t="21052" r="39587" b="6644"/>
          <a:stretch/>
        </p:blipFill>
        <p:spPr>
          <a:xfrm flipV="1">
            <a:off x="-64634" y="-110586"/>
            <a:ext cx="7613288" cy="7062914"/>
          </a:xfrm>
          <a:custGeom>
            <a:avLst/>
            <a:gdLst>
              <a:gd name="connsiteX0" fmla="*/ 0 w 7613288"/>
              <a:gd name="connsiteY0" fmla="*/ 7062914 h 7062914"/>
              <a:gd name="connsiteX1" fmla="*/ 7613288 w 7613288"/>
              <a:gd name="connsiteY1" fmla="*/ 7062914 h 7062914"/>
              <a:gd name="connsiteX2" fmla="*/ 6239770 w 7613288"/>
              <a:gd name="connsiteY2" fmla="*/ 0 h 7062914"/>
              <a:gd name="connsiteX3" fmla="*/ 0 w 7613288"/>
              <a:gd name="connsiteY3" fmla="*/ 0 h 7062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613288" h="7062914">
                <a:moveTo>
                  <a:pt x="0" y="7062914"/>
                </a:moveTo>
                <a:lnTo>
                  <a:pt x="7613288" y="7062914"/>
                </a:lnTo>
                <a:lnTo>
                  <a:pt x="6239770" y="0"/>
                </a:lnTo>
                <a:lnTo>
                  <a:pt x="0" y="0"/>
                </a:lnTo>
                <a:close/>
              </a:path>
            </a:pathLst>
          </a:custGeom>
          <a:ln>
            <a:solidFill>
              <a:schemeClr val="tx1"/>
            </a:solidFill>
          </a:ln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362E71C-973C-4D64-A97D-8F5921CD79BB}"/>
              </a:ext>
            </a:extLst>
          </p:cNvPr>
          <p:cNvSpPr/>
          <p:nvPr/>
        </p:nvSpPr>
        <p:spPr>
          <a:xfrm>
            <a:off x="-429527" y="-110586"/>
            <a:ext cx="8005697" cy="973667"/>
          </a:xfrm>
          <a:custGeom>
            <a:avLst/>
            <a:gdLst>
              <a:gd name="connsiteX0" fmla="*/ 0 w 8005697"/>
              <a:gd name="connsiteY0" fmla="*/ 0 h 973667"/>
              <a:gd name="connsiteX1" fmla="*/ 8005697 w 8005697"/>
              <a:gd name="connsiteY1" fmla="*/ 0 h 973667"/>
              <a:gd name="connsiteX2" fmla="*/ 7797848 w 8005697"/>
              <a:gd name="connsiteY2" fmla="*/ 973667 h 973667"/>
              <a:gd name="connsiteX3" fmla="*/ 0 w 8005697"/>
              <a:gd name="connsiteY3" fmla="*/ 973667 h 9736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05697" h="973667">
                <a:moveTo>
                  <a:pt x="0" y="0"/>
                </a:moveTo>
                <a:lnTo>
                  <a:pt x="8005697" y="0"/>
                </a:lnTo>
                <a:lnTo>
                  <a:pt x="7797848" y="973667"/>
                </a:lnTo>
                <a:lnTo>
                  <a:pt x="0" y="973667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8012C16-EDA4-449F-A62F-C4FFEE6C214F}"/>
              </a:ext>
            </a:extLst>
          </p:cNvPr>
          <p:cNvCxnSpPr>
            <a:cxnSpLocks/>
          </p:cNvCxnSpPr>
          <p:nvPr/>
        </p:nvCxnSpPr>
        <p:spPr>
          <a:xfrm>
            <a:off x="1266692" y="257118"/>
            <a:ext cx="577609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7138B058-80BD-4528-ACFE-13AC11FA9124}"/>
              </a:ext>
            </a:extLst>
          </p:cNvPr>
          <p:cNvSpPr txBox="1"/>
          <p:nvPr/>
        </p:nvSpPr>
        <p:spPr>
          <a:xfrm>
            <a:off x="1239176" y="93408"/>
            <a:ext cx="2895632" cy="338554"/>
          </a:xfrm>
          <a:prstGeom prst="rect">
            <a:avLst/>
          </a:prstGeom>
          <a:solidFill>
            <a:schemeClr val="tx1"/>
          </a:solidFill>
        </p:spPr>
        <p:txBody>
          <a:bodyPr wrap="square" rtlCol="0" anchor="ctr">
            <a:spAutoFit/>
          </a:bodyPr>
          <a:lstStyle/>
          <a:p>
            <a:r>
              <a:rPr lang="fr-FR" sz="1600" b="1" cap="all" dirty="0">
                <a:solidFill>
                  <a:srgbClr val="D9C6E4"/>
                </a:solidFill>
                <a:latin typeface="Alte Haas Grotesk" panose="02000503000000020004" pitchFamily="2" charset="0"/>
              </a:rPr>
              <a:t>Tuesday </a:t>
            </a:r>
            <a:r>
              <a:rPr lang="fr-FR" sz="16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July 5th</a:t>
            </a:r>
            <a:r>
              <a:rPr lang="fr-FR" sz="1600" b="1" cap="all" dirty="0">
                <a:solidFill>
                  <a:srgbClr val="D9C6E4"/>
                </a:solidFill>
                <a:latin typeface="Alte Haas Grotesk" panose="02000503000000020004" pitchFamily="2" charset="0"/>
              </a:rPr>
              <a:t> 2022</a:t>
            </a:r>
            <a:endParaRPr lang="fr-FR" sz="1600" b="1" cap="all" dirty="0">
              <a:solidFill>
                <a:schemeClr val="bg1"/>
              </a:solidFill>
              <a:latin typeface="Alte Haas Grotesk" panose="02000503000000020004" pitchFamily="2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E2F3B9FE-F7CF-466D-9350-C501317815C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372" r="51104" b="94227"/>
          <a:stretch/>
        </p:blipFill>
        <p:spPr>
          <a:xfrm>
            <a:off x="5709701" y="10398"/>
            <a:ext cx="673430" cy="395942"/>
          </a:xfrm>
          <a:prstGeom prst="rect">
            <a:avLst/>
          </a:prstGeom>
          <a:solidFill>
            <a:schemeClr val="tx1"/>
          </a:solidFill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2524DDBE-9585-4D78-9749-DFAFD8DC3B88}"/>
              </a:ext>
            </a:extLst>
          </p:cNvPr>
          <p:cNvGrpSpPr/>
          <p:nvPr/>
        </p:nvGrpSpPr>
        <p:grpSpPr>
          <a:xfrm>
            <a:off x="158726" y="-68907"/>
            <a:ext cx="1142508" cy="859350"/>
            <a:chOff x="-34314" y="-68907"/>
            <a:chExt cx="1142508" cy="859350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AD7FA1C-F07E-4645-9149-1536E3A4718F}"/>
                </a:ext>
              </a:extLst>
            </p:cNvPr>
            <p:cNvSpPr txBox="1"/>
            <p:nvPr/>
          </p:nvSpPr>
          <p:spPr>
            <a:xfrm>
              <a:off x="-34314" y="421111"/>
              <a:ext cx="11425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b="1" dirty="0">
                  <a:solidFill>
                    <a:srgbClr val="D9C6E4"/>
                  </a:solidFill>
                  <a:latin typeface="Alte Haas Grotesk" panose="02000503000000020004" pitchFamily="2" charset="0"/>
                </a:rPr>
                <a:t>#</a:t>
              </a:r>
              <a:r>
                <a:rPr lang="fr-FR" b="1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DDD</a:t>
              </a:r>
              <a:r>
                <a:rPr lang="fr-FR" b="1" dirty="0">
                  <a:solidFill>
                    <a:srgbClr val="D9C6E4"/>
                  </a:solidFill>
                  <a:latin typeface="Alte Haas Grotesk" panose="02000503000000020004" pitchFamily="2" charset="0"/>
                </a:rPr>
                <a:t>FR</a:t>
              </a:r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B3B24B0F-567F-449B-9EB1-301E0354EFD2}"/>
                </a:ext>
              </a:extLst>
            </p:cNvPr>
            <p:cNvGrpSpPr/>
            <p:nvPr/>
          </p:nvGrpSpPr>
          <p:grpSpPr>
            <a:xfrm>
              <a:off x="232588" y="-68907"/>
              <a:ext cx="608705" cy="582613"/>
              <a:chOff x="114427" y="-68907"/>
              <a:chExt cx="608705" cy="582613"/>
            </a:xfrm>
          </p:grpSpPr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4A0F4F8C-4C9A-40B0-862D-BF3B9BB95FA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81" r="93544" b="91505"/>
              <a:stretch/>
            </p:blipFill>
            <p:spPr>
              <a:xfrm>
                <a:off x="114427" y="-68907"/>
                <a:ext cx="569913" cy="582613"/>
              </a:xfrm>
              <a:prstGeom prst="rect">
                <a:avLst/>
              </a:prstGeom>
            </p:spPr>
          </p:pic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E498A129-41BC-4939-B1F0-A0A4461FDD9B}"/>
                  </a:ext>
                </a:extLst>
              </p:cNvPr>
              <p:cNvSpPr/>
              <p:nvPr/>
            </p:nvSpPr>
            <p:spPr>
              <a:xfrm>
                <a:off x="660766" y="137583"/>
                <a:ext cx="62366" cy="62366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pic>
        <p:nvPicPr>
          <p:cNvPr id="28" name="Picture 27">
            <a:extLst>
              <a:ext uri="{FF2B5EF4-FFF2-40B4-BE49-F238E27FC236}">
                <a16:creationId xmlns:a16="http://schemas.microsoft.com/office/drawing/2014/main" id="{2EA8EA64-9A26-4A55-A0EE-1082447C86E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263" r="42232" b="94227"/>
          <a:stretch/>
        </p:blipFill>
        <p:spPr>
          <a:xfrm>
            <a:off x="6535034" y="10398"/>
            <a:ext cx="914930" cy="395942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82C09369-2681-44BA-8016-7252F60D4A1F}"/>
              </a:ext>
            </a:extLst>
          </p:cNvPr>
          <p:cNvSpPr txBox="1"/>
          <p:nvPr/>
        </p:nvSpPr>
        <p:spPr>
          <a:xfrm>
            <a:off x="4008964" y="124186"/>
            <a:ext cx="634339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 anchor="ctr">
            <a:spAutoFit/>
          </a:bodyPr>
          <a:lstStyle/>
          <a:p>
            <a:r>
              <a:rPr lang="fr-FR" sz="12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19h30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47E9C51-B139-41E7-BA6B-08910475D0B8}"/>
              </a:ext>
            </a:extLst>
          </p:cNvPr>
          <p:cNvSpPr txBox="1"/>
          <p:nvPr/>
        </p:nvSpPr>
        <p:spPr>
          <a:xfrm>
            <a:off x="7297570" y="6186501"/>
            <a:ext cx="5091657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 anchor="ctr">
            <a:spAutoFit/>
          </a:bodyPr>
          <a:lstStyle/>
          <a:p>
            <a:r>
              <a:rPr lang="fr-FR" b="1" cap="all" dirty="0">
                <a:solidFill>
                  <a:srgbClr val="D9C6E4"/>
                </a:solidFill>
                <a:latin typeface="Alte Haas Grotesk" panose="02000503000000020004" pitchFamily="2" charset="0"/>
              </a:rPr>
              <a:t>Nick Tune </a:t>
            </a:r>
            <a:r>
              <a:rPr lang="fr-FR" sz="14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(</a:t>
            </a:r>
            <a:r>
              <a:rPr lang="fr-FR" sz="1400" b="1" cap="all" dirty="0" err="1">
                <a:solidFill>
                  <a:schemeClr val="bg1"/>
                </a:solidFill>
                <a:latin typeface="Alte Haas Grotesk" panose="02000503000000020004" pitchFamily="2" charset="0"/>
              </a:rPr>
              <a:t>independent</a:t>
            </a:r>
            <a:r>
              <a:rPr lang="fr-FR" sz="14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  consultant)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CA9769-5515-4EC5-BFA4-7F45974694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5628" y="2273699"/>
            <a:ext cx="5425440" cy="3516305"/>
          </a:xfrm>
        </p:spPr>
        <p:txBody>
          <a:bodyPr anchor="ctr">
            <a:no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Share Pie: </a:t>
            </a:r>
            <a:r>
              <a:rPr lang="en-US" sz="4000" dirty="0"/>
              <a:t>The DDD Treasure Hidden in Plain Sight</a:t>
            </a:r>
            <a:endParaRPr lang="fr-FR" sz="4000" dirty="0"/>
          </a:p>
        </p:txBody>
      </p:sp>
    </p:spTree>
    <p:extLst>
      <p:ext uri="{BB962C8B-B14F-4D97-AF65-F5344CB8AC3E}">
        <p14:creationId xmlns:p14="http://schemas.microsoft.com/office/powerpoint/2010/main" val="21128732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</TotalTime>
  <Words>23</Words>
  <Application>Microsoft Office PowerPoint</Application>
  <PresentationFormat>Widescreen</PresentationFormat>
  <Paragraphs>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Alte Haas Grotesk</vt:lpstr>
      <vt:lpstr>Arial</vt:lpstr>
      <vt:lpstr>Calibri</vt:lpstr>
      <vt:lpstr>Calibri Light</vt:lpstr>
      <vt:lpstr>Office Theme</vt:lpstr>
      <vt:lpstr>Share Pie: The DDD Treasure Hidden in Plain Sight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PIERRAIN Thomas</dc:creator>
  <cp:lastModifiedBy>PIERRAIN Thomas</cp:lastModifiedBy>
  <cp:revision>23</cp:revision>
  <dcterms:created xsi:type="dcterms:W3CDTF">2021-05-08T13:01:55Z</dcterms:created>
  <dcterms:modified xsi:type="dcterms:W3CDTF">2022-06-13T20:11:11Z</dcterms:modified>
</cp:coreProperties>
</file>

<file path=docProps/thumbnail.jpeg>
</file>